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5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2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7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5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0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8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4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3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4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32DF-B645-47C0-9038-21CF743E09E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B975-9F9C-4B98-8EEC-270AA8BA1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9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3680" y="806450"/>
            <a:ext cx="11009745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1. Perceive &amp; believe (look, see, believe).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2. Stay calm (use humor, fear to focus).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3. Think/analyze/plan (get organized).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4. Take correct, decisive action (be bold &amp; cautious while carrying out tasks).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5. Celebrate your successes (take joy in completing tasks).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6. Count your blessings (be grateful – you’re alive).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7. Play (sing, play mind games, recite poetry, count anything, do mathematical problems in your head).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8. See the beauty (remember: it’s a vision quest).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9. Believe that you will succeed (develop a deep conviction that you’ll live).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10. Surrender (let go of your fear of dying; “put away the pain”).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11. Do whatever is necessary (be determined; have the will and the skill).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12. Never give up (let nothing break your spirit).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4528" y="111513"/>
            <a:ext cx="8828048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2025"/>
              </a:lnSpc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12</a:t>
            </a:r>
            <a:r>
              <a:rPr lang="en-US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RULES OF SURVIVAL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lnSpc>
                <a:spcPts val="2025"/>
              </a:lnSpc>
            </a:pPr>
            <a:r>
              <a:rPr lang="en-US" sz="1600" b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From </a:t>
            </a:r>
            <a:r>
              <a:rPr lang="en-US" sz="1600" b="0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Deep Survival: Who lives, Who dies and Why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….by Laurence Gonzales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9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Stansell</dc:creator>
  <cp:lastModifiedBy>Cliff Stansell</cp:lastModifiedBy>
  <cp:revision>1</cp:revision>
  <dcterms:created xsi:type="dcterms:W3CDTF">2015-02-17T03:17:55Z</dcterms:created>
  <dcterms:modified xsi:type="dcterms:W3CDTF">2015-02-17T03:18:13Z</dcterms:modified>
</cp:coreProperties>
</file>